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3" r:id="rId9"/>
    <p:sldId id="269" r:id="rId10"/>
    <p:sldId id="262" r:id="rId11"/>
    <p:sldId id="268" r:id="rId12"/>
    <p:sldId id="266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0B51A2-17D2-4D21-8234-F0476701906E}" v="72" dt="2025-04-30T18:58:32.8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an Panakhova" userId="adc4502f-7986-4345-99de-3556ab67ab06" providerId="ADAL" clId="{DE0B51A2-17D2-4D21-8234-F0476701906E}"/>
    <pc:docChg chg="undo custSel mod addSld modSld sldOrd">
      <pc:chgData name="Laman Panakhova" userId="adc4502f-7986-4345-99de-3556ab67ab06" providerId="ADAL" clId="{DE0B51A2-17D2-4D21-8234-F0476701906E}" dt="2025-05-01T17:35:34.350" v="1290"/>
      <pc:docMkLst>
        <pc:docMk/>
      </pc:docMkLst>
      <pc:sldChg chg="addSp delSp modSp new mod">
        <pc:chgData name="Laman Panakhova" userId="adc4502f-7986-4345-99de-3556ab67ab06" providerId="ADAL" clId="{DE0B51A2-17D2-4D21-8234-F0476701906E}" dt="2025-05-01T17:32:47.163" v="1251" actId="255"/>
        <pc:sldMkLst>
          <pc:docMk/>
          <pc:sldMk cId="2113102054" sldId="256"/>
        </pc:sldMkLst>
        <pc:spChg chg="mod">
          <ac:chgData name="Laman Panakhova" userId="adc4502f-7986-4345-99de-3556ab67ab06" providerId="ADAL" clId="{DE0B51A2-17D2-4D21-8234-F0476701906E}" dt="2025-04-28T18:56:54.435" v="685" actId="1076"/>
          <ac:spMkLst>
            <pc:docMk/>
            <pc:sldMk cId="2113102054" sldId="256"/>
            <ac:spMk id="2" creationId="{A8F3E7A8-D5E4-4991-B5BB-8AAE59F94D44}"/>
          </ac:spMkLst>
        </pc:spChg>
        <pc:spChg chg="del">
          <ac:chgData name="Laman Panakhova" userId="adc4502f-7986-4345-99de-3556ab67ab06" providerId="ADAL" clId="{DE0B51A2-17D2-4D21-8234-F0476701906E}" dt="2025-04-26T13:45:10.875" v="11" actId="478"/>
          <ac:spMkLst>
            <pc:docMk/>
            <pc:sldMk cId="2113102054" sldId="256"/>
            <ac:spMk id="3" creationId="{98968532-1A35-4705-A366-9D71840E38D2}"/>
          </ac:spMkLst>
        </pc:spChg>
        <pc:spChg chg="add mod">
          <ac:chgData name="Laman Panakhova" userId="adc4502f-7986-4345-99de-3556ab67ab06" providerId="ADAL" clId="{DE0B51A2-17D2-4D21-8234-F0476701906E}" dt="2025-05-01T17:32:47.163" v="1251" actId="255"/>
          <ac:spMkLst>
            <pc:docMk/>
            <pc:sldMk cId="2113102054" sldId="256"/>
            <ac:spMk id="5" creationId="{B67C09ED-1938-46FA-A5E9-1CDF9DAC9E4A}"/>
          </ac:spMkLst>
        </pc:spChg>
        <pc:picChg chg="add mod">
          <ac:chgData name="Laman Panakhova" userId="adc4502f-7986-4345-99de-3556ab67ab06" providerId="ADAL" clId="{DE0B51A2-17D2-4D21-8234-F0476701906E}" dt="2025-04-26T13:45:31.813" v="16" actId="1076"/>
          <ac:picMkLst>
            <pc:docMk/>
            <pc:sldMk cId="2113102054" sldId="256"/>
            <ac:picMk id="4" creationId="{33587109-5C19-4D35-8F3F-B9D3CF57F03E}"/>
          </ac:picMkLst>
        </pc:picChg>
      </pc:sldChg>
      <pc:sldChg chg="addSp modSp new mod">
        <pc:chgData name="Laman Panakhova" userId="adc4502f-7986-4345-99de-3556ab67ab06" providerId="ADAL" clId="{DE0B51A2-17D2-4D21-8234-F0476701906E}" dt="2025-05-01T17:33:20.777" v="1279" actId="20577"/>
        <pc:sldMkLst>
          <pc:docMk/>
          <pc:sldMk cId="3336932058" sldId="257"/>
        </pc:sldMkLst>
        <pc:spChg chg="mod">
          <ac:chgData name="Laman Panakhova" userId="adc4502f-7986-4345-99de-3556ab67ab06" providerId="ADAL" clId="{DE0B51A2-17D2-4D21-8234-F0476701906E}" dt="2025-04-28T18:53:31.140" v="507" actId="1076"/>
          <ac:spMkLst>
            <pc:docMk/>
            <pc:sldMk cId="3336932058" sldId="257"/>
            <ac:spMk id="2" creationId="{6DC7EA0D-757E-4DC2-B330-78DC97BA6DB0}"/>
          </ac:spMkLst>
        </pc:spChg>
        <pc:spChg chg="mod">
          <ac:chgData name="Laman Panakhova" userId="adc4502f-7986-4345-99de-3556ab67ab06" providerId="ADAL" clId="{DE0B51A2-17D2-4D21-8234-F0476701906E}" dt="2025-05-01T17:33:20.777" v="1279" actId="20577"/>
          <ac:spMkLst>
            <pc:docMk/>
            <pc:sldMk cId="3336932058" sldId="257"/>
            <ac:spMk id="3" creationId="{AD76463F-4163-4F86-91E1-F513A6F336EB}"/>
          </ac:spMkLst>
        </pc:spChg>
        <pc:picChg chg="add mod">
          <ac:chgData name="Laman Panakhova" userId="adc4502f-7986-4345-99de-3556ab67ab06" providerId="ADAL" clId="{DE0B51A2-17D2-4D21-8234-F0476701906E}" dt="2025-04-28T18:53:23.920" v="505" actId="1076"/>
          <ac:picMkLst>
            <pc:docMk/>
            <pc:sldMk cId="3336932058" sldId="257"/>
            <ac:picMk id="1026" creationId="{035301B2-01E3-4CE8-8EA6-4C8FC0D6A42F}"/>
          </ac:picMkLst>
        </pc:picChg>
      </pc:sldChg>
      <pc:sldChg chg="addSp delSp modSp new mod">
        <pc:chgData name="Laman Panakhova" userId="adc4502f-7986-4345-99de-3556ab67ab06" providerId="ADAL" clId="{DE0B51A2-17D2-4D21-8234-F0476701906E}" dt="2025-05-01T17:27:26.177" v="1250" actId="20577"/>
        <pc:sldMkLst>
          <pc:docMk/>
          <pc:sldMk cId="3577378287" sldId="258"/>
        </pc:sldMkLst>
        <pc:spChg chg="mod">
          <ac:chgData name="Laman Panakhova" userId="adc4502f-7986-4345-99de-3556ab67ab06" providerId="ADAL" clId="{DE0B51A2-17D2-4D21-8234-F0476701906E}" dt="2025-04-28T18:48:12.676" v="380" actId="14100"/>
          <ac:spMkLst>
            <pc:docMk/>
            <pc:sldMk cId="3577378287" sldId="258"/>
            <ac:spMk id="2" creationId="{AD604270-77F3-4BC4-8431-4166EBF5BE42}"/>
          </ac:spMkLst>
        </pc:spChg>
        <pc:spChg chg="del">
          <ac:chgData name="Laman Panakhova" userId="adc4502f-7986-4345-99de-3556ab67ab06" providerId="ADAL" clId="{DE0B51A2-17D2-4D21-8234-F0476701906E}" dt="2025-04-28T18:48:15.894" v="381" actId="478"/>
          <ac:spMkLst>
            <pc:docMk/>
            <pc:sldMk cId="3577378287" sldId="258"/>
            <ac:spMk id="3" creationId="{BE8D592A-35A2-4916-BDAC-2A10C4CEFCF0}"/>
          </ac:spMkLst>
        </pc:spChg>
        <pc:graphicFrameChg chg="add modGraphic">
          <ac:chgData name="Laman Panakhova" userId="adc4502f-7986-4345-99de-3556ab67ab06" providerId="ADAL" clId="{DE0B51A2-17D2-4D21-8234-F0476701906E}" dt="2025-05-01T17:27:26.177" v="1250" actId="20577"/>
          <ac:graphicFrameMkLst>
            <pc:docMk/>
            <pc:sldMk cId="3577378287" sldId="258"/>
            <ac:graphicFrameMk id="4" creationId="{C041D035-4533-4569-9D7D-E4454D8A3E8F}"/>
          </ac:graphicFrameMkLst>
        </pc:graphicFrameChg>
      </pc:sldChg>
      <pc:sldChg chg="addSp delSp modSp new mod">
        <pc:chgData name="Laman Panakhova" userId="adc4502f-7986-4345-99de-3556ab67ab06" providerId="ADAL" clId="{DE0B51A2-17D2-4D21-8234-F0476701906E}" dt="2025-04-30T18:39:08.570" v="717" actId="1076"/>
        <pc:sldMkLst>
          <pc:docMk/>
          <pc:sldMk cId="3753493855" sldId="259"/>
        </pc:sldMkLst>
        <pc:spChg chg="mod">
          <ac:chgData name="Laman Panakhova" userId="adc4502f-7986-4345-99de-3556ab67ab06" providerId="ADAL" clId="{DE0B51A2-17D2-4D21-8234-F0476701906E}" dt="2025-04-28T18:53:55.470" v="519" actId="1076"/>
          <ac:spMkLst>
            <pc:docMk/>
            <pc:sldMk cId="3753493855" sldId="259"/>
            <ac:spMk id="2" creationId="{AD6B5551-B832-4834-B382-62934798A7F9}"/>
          </ac:spMkLst>
        </pc:spChg>
        <pc:spChg chg="del">
          <ac:chgData name="Laman Panakhova" userId="adc4502f-7986-4345-99de-3556ab67ab06" providerId="ADAL" clId="{DE0B51A2-17D2-4D21-8234-F0476701906E}" dt="2025-04-28T18:54:21.628" v="520"/>
          <ac:spMkLst>
            <pc:docMk/>
            <pc:sldMk cId="3753493855" sldId="259"/>
            <ac:spMk id="3" creationId="{D2AA30BA-AC1B-4AF6-8F05-E6744381C561}"/>
          </ac:spMkLst>
        </pc:spChg>
        <pc:spChg chg="add mod">
          <ac:chgData name="Laman Panakhova" userId="adc4502f-7986-4345-99de-3556ab67ab06" providerId="ADAL" clId="{DE0B51A2-17D2-4D21-8234-F0476701906E}" dt="2025-04-28T18:57:13.264" v="689" actId="1076"/>
          <ac:spMkLst>
            <pc:docMk/>
            <pc:sldMk cId="3753493855" sldId="259"/>
            <ac:spMk id="5" creationId="{1DA20054-3790-4FCD-9BB7-2DF17426DBD5}"/>
          </ac:spMkLst>
        </pc:spChg>
        <pc:picChg chg="add mod">
          <ac:chgData name="Laman Panakhova" userId="adc4502f-7986-4345-99de-3556ab67ab06" providerId="ADAL" clId="{DE0B51A2-17D2-4D21-8234-F0476701906E}" dt="2025-04-30T18:39:08.570" v="717" actId="1076"/>
          <ac:picMkLst>
            <pc:docMk/>
            <pc:sldMk cId="3753493855" sldId="259"/>
            <ac:picMk id="3" creationId="{E17098FB-34BC-47BE-A8F6-D9A3E0326434}"/>
          </ac:picMkLst>
        </pc:picChg>
        <pc:picChg chg="add mod">
          <ac:chgData name="Laman Panakhova" userId="adc4502f-7986-4345-99de-3556ab67ab06" providerId="ADAL" clId="{DE0B51A2-17D2-4D21-8234-F0476701906E}" dt="2025-04-30T18:38:57.672" v="713" actId="1076"/>
          <ac:picMkLst>
            <pc:docMk/>
            <pc:sldMk cId="3753493855" sldId="259"/>
            <ac:picMk id="4" creationId="{738256BA-2E4D-41AF-A6BC-E481139B17DD}"/>
          </ac:picMkLst>
        </pc:picChg>
      </pc:sldChg>
      <pc:sldChg chg="addSp delSp modSp new mod">
        <pc:chgData name="Laman Panakhova" userId="adc4502f-7986-4345-99de-3556ab67ab06" providerId="ADAL" clId="{DE0B51A2-17D2-4D21-8234-F0476701906E}" dt="2025-04-30T18:42:50.015" v="739" actId="14100"/>
        <pc:sldMkLst>
          <pc:docMk/>
          <pc:sldMk cId="1355671715" sldId="260"/>
        </pc:sldMkLst>
        <pc:spChg chg="mod">
          <ac:chgData name="Laman Panakhova" userId="adc4502f-7986-4345-99de-3556ab67ab06" providerId="ADAL" clId="{DE0B51A2-17D2-4D21-8234-F0476701906E}" dt="2025-04-30T18:41:44.900" v="725" actId="1076"/>
          <ac:spMkLst>
            <pc:docMk/>
            <pc:sldMk cId="1355671715" sldId="260"/>
            <ac:spMk id="2" creationId="{B7DBD416-039E-4561-94BE-FB8E564E2105}"/>
          </ac:spMkLst>
        </pc:spChg>
        <pc:spChg chg="del">
          <ac:chgData name="Laman Panakhova" userId="adc4502f-7986-4345-99de-3556ab67ab06" providerId="ADAL" clId="{DE0B51A2-17D2-4D21-8234-F0476701906E}" dt="2025-04-30T18:41:05.017" v="721" actId="478"/>
          <ac:spMkLst>
            <pc:docMk/>
            <pc:sldMk cId="1355671715" sldId="260"/>
            <ac:spMk id="3" creationId="{4827D876-4EE5-49D5-B587-F54C7B4F152A}"/>
          </ac:spMkLst>
        </pc:spChg>
        <pc:picChg chg="add mod">
          <ac:chgData name="Laman Panakhova" userId="adc4502f-7986-4345-99de-3556ab67ab06" providerId="ADAL" clId="{DE0B51A2-17D2-4D21-8234-F0476701906E}" dt="2025-04-30T18:41:48.157" v="726" actId="1076"/>
          <ac:picMkLst>
            <pc:docMk/>
            <pc:sldMk cId="1355671715" sldId="260"/>
            <ac:picMk id="4" creationId="{F0EEDF70-EC24-4A5F-9034-93FBEA0E4446}"/>
          </ac:picMkLst>
        </pc:picChg>
        <pc:picChg chg="add mod">
          <ac:chgData name="Laman Panakhova" userId="adc4502f-7986-4345-99de-3556ab67ab06" providerId="ADAL" clId="{DE0B51A2-17D2-4D21-8234-F0476701906E}" dt="2025-04-30T18:42:02.444" v="730" actId="14100"/>
          <ac:picMkLst>
            <pc:docMk/>
            <pc:sldMk cId="1355671715" sldId="260"/>
            <ac:picMk id="5" creationId="{E99226C2-13F5-456B-A01F-2640CAC3FA35}"/>
          </ac:picMkLst>
        </pc:picChg>
        <pc:picChg chg="add mod">
          <ac:chgData name="Laman Panakhova" userId="adc4502f-7986-4345-99de-3556ab67ab06" providerId="ADAL" clId="{DE0B51A2-17D2-4D21-8234-F0476701906E}" dt="2025-04-30T18:42:50.015" v="739" actId="14100"/>
          <ac:picMkLst>
            <pc:docMk/>
            <pc:sldMk cId="1355671715" sldId="260"/>
            <ac:picMk id="6" creationId="{383C3302-EBA9-4617-BF19-99BC333FBCC9}"/>
          </ac:picMkLst>
        </pc:picChg>
      </pc:sldChg>
      <pc:sldChg chg="addSp delSp modSp new mod">
        <pc:chgData name="Laman Panakhova" userId="adc4502f-7986-4345-99de-3556ab67ab06" providerId="ADAL" clId="{DE0B51A2-17D2-4D21-8234-F0476701906E}" dt="2025-04-30T18:44:50.561" v="753" actId="1076"/>
        <pc:sldMkLst>
          <pc:docMk/>
          <pc:sldMk cId="3334593441" sldId="261"/>
        </pc:sldMkLst>
        <pc:spChg chg="mod">
          <ac:chgData name="Laman Panakhova" userId="adc4502f-7986-4345-99de-3556ab67ab06" providerId="ADAL" clId="{DE0B51A2-17D2-4D21-8234-F0476701906E}" dt="2025-04-28T18:49:39.384" v="399" actId="14100"/>
          <ac:spMkLst>
            <pc:docMk/>
            <pc:sldMk cId="3334593441" sldId="261"/>
            <ac:spMk id="2" creationId="{D0602732-47E5-47AB-AEF3-1FB94AFE65CF}"/>
          </ac:spMkLst>
        </pc:spChg>
        <pc:spChg chg="del">
          <ac:chgData name="Laman Panakhova" userId="adc4502f-7986-4345-99de-3556ab67ab06" providerId="ADAL" clId="{DE0B51A2-17D2-4D21-8234-F0476701906E}" dt="2025-04-30T18:44:11.305" v="744" actId="478"/>
          <ac:spMkLst>
            <pc:docMk/>
            <pc:sldMk cId="3334593441" sldId="261"/>
            <ac:spMk id="3" creationId="{FD92F66D-B697-4763-AC90-4CBD0213CA0B}"/>
          </ac:spMkLst>
        </pc:spChg>
        <pc:picChg chg="add del">
          <ac:chgData name="Laman Panakhova" userId="adc4502f-7986-4345-99de-3556ab67ab06" providerId="ADAL" clId="{DE0B51A2-17D2-4D21-8234-F0476701906E}" dt="2025-04-30T18:44:08.797" v="743" actId="478"/>
          <ac:picMkLst>
            <pc:docMk/>
            <pc:sldMk cId="3334593441" sldId="261"/>
            <ac:picMk id="4" creationId="{6BBE5AD5-5B77-42CE-A047-988A0C08DDE1}"/>
          </ac:picMkLst>
        </pc:picChg>
        <pc:picChg chg="add mod">
          <ac:chgData name="Laman Panakhova" userId="adc4502f-7986-4345-99de-3556ab67ab06" providerId="ADAL" clId="{DE0B51A2-17D2-4D21-8234-F0476701906E}" dt="2025-04-30T18:44:50.561" v="753" actId="1076"/>
          <ac:picMkLst>
            <pc:docMk/>
            <pc:sldMk cId="3334593441" sldId="261"/>
            <ac:picMk id="5" creationId="{670A2B02-697E-4071-B569-0DCEF5609FB7}"/>
          </ac:picMkLst>
        </pc:picChg>
      </pc:sldChg>
      <pc:sldChg chg="addSp delSp modSp new mod">
        <pc:chgData name="Laman Panakhova" userId="adc4502f-7986-4345-99de-3556ab67ab06" providerId="ADAL" clId="{DE0B51A2-17D2-4D21-8234-F0476701906E}" dt="2025-05-01T17:34:23.279" v="1281" actId="207"/>
        <pc:sldMkLst>
          <pc:docMk/>
          <pc:sldMk cId="1177394707" sldId="262"/>
        </pc:sldMkLst>
        <pc:spChg chg="mod">
          <ac:chgData name="Laman Panakhova" userId="adc4502f-7986-4345-99de-3556ab67ab06" providerId="ADAL" clId="{DE0B51A2-17D2-4D21-8234-F0476701906E}" dt="2025-04-28T18:50:00.434" v="416" actId="14100"/>
          <ac:spMkLst>
            <pc:docMk/>
            <pc:sldMk cId="1177394707" sldId="262"/>
            <ac:spMk id="2" creationId="{9FF43A9C-A51B-4B3F-AB38-58532C61B203}"/>
          </ac:spMkLst>
        </pc:spChg>
        <pc:spChg chg="mod">
          <ac:chgData name="Laman Panakhova" userId="adc4502f-7986-4345-99de-3556ab67ab06" providerId="ADAL" clId="{DE0B51A2-17D2-4D21-8234-F0476701906E}" dt="2025-05-01T17:34:23.279" v="1281" actId="207"/>
          <ac:spMkLst>
            <pc:docMk/>
            <pc:sldMk cId="1177394707" sldId="262"/>
            <ac:spMk id="3" creationId="{29A902F1-952E-4F52-B208-BD639C82A27C}"/>
          </ac:spMkLst>
        </pc:spChg>
        <pc:picChg chg="add del mod">
          <ac:chgData name="Laman Panakhova" userId="adc4502f-7986-4345-99de-3556ab67ab06" providerId="ADAL" clId="{DE0B51A2-17D2-4D21-8234-F0476701906E}" dt="2025-04-30T18:50:04.371" v="930" actId="478"/>
          <ac:picMkLst>
            <pc:docMk/>
            <pc:sldMk cId="1177394707" sldId="262"/>
            <ac:picMk id="4" creationId="{8B629E38-B822-4195-9FD3-E805BB4B8CBB}"/>
          </ac:picMkLst>
        </pc:picChg>
      </pc:sldChg>
      <pc:sldChg chg="addSp delSp modSp new mod ord setBg">
        <pc:chgData name="Laman Panakhova" userId="adc4502f-7986-4345-99de-3556ab67ab06" providerId="ADAL" clId="{DE0B51A2-17D2-4D21-8234-F0476701906E}" dt="2025-05-01T17:35:30.693" v="1288"/>
        <pc:sldMkLst>
          <pc:docMk/>
          <pc:sldMk cId="4288426875" sldId="263"/>
        </pc:sldMkLst>
        <pc:spChg chg="mod">
          <ac:chgData name="Laman Panakhova" userId="adc4502f-7986-4345-99de-3556ab67ab06" providerId="ADAL" clId="{DE0B51A2-17D2-4D21-8234-F0476701906E}" dt="2025-04-30T18:55:14.203" v="981" actId="122"/>
          <ac:spMkLst>
            <pc:docMk/>
            <pc:sldMk cId="4288426875" sldId="263"/>
            <ac:spMk id="2" creationId="{30887D69-8F22-4A4E-8003-1BCC8F35C3C4}"/>
          </ac:spMkLst>
        </pc:spChg>
        <pc:spChg chg="del">
          <ac:chgData name="Laman Panakhova" userId="adc4502f-7986-4345-99de-3556ab67ab06" providerId="ADAL" clId="{DE0B51A2-17D2-4D21-8234-F0476701906E}" dt="2025-04-30T18:53:37.224" v="967" actId="478"/>
          <ac:spMkLst>
            <pc:docMk/>
            <pc:sldMk cId="4288426875" sldId="263"/>
            <ac:spMk id="3" creationId="{07E38D18-66B8-4E9F-A260-0D643BED7218}"/>
          </ac:spMkLst>
        </pc:spChg>
        <pc:spChg chg="add">
          <ac:chgData name="Laman Panakhova" userId="adc4502f-7986-4345-99de-3556ab67ab06" providerId="ADAL" clId="{DE0B51A2-17D2-4D21-8234-F0476701906E}" dt="2025-04-30T18:55:06.354" v="980" actId="26606"/>
          <ac:spMkLst>
            <pc:docMk/>
            <pc:sldMk cId="4288426875" sldId="263"/>
            <ac:spMk id="12" creationId="{5F54226A-15A5-4F46-926F-81F3EC4664A8}"/>
          </ac:spMkLst>
        </pc:spChg>
        <pc:spChg chg="add">
          <ac:chgData name="Laman Panakhova" userId="adc4502f-7986-4345-99de-3556ab67ab06" providerId="ADAL" clId="{DE0B51A2-17D2-4D21-8234-F0476701906E}" dt="2025-04-30T18:55:06.354" v="980" actId="26606"/>
          <ac:spMkLst>
            <pc:docMk/>
            <pc:sldMk cId="4288426875" sldId="263"/>
            <ac:spMk id="14" creationId="{CFCF670F-3E94-4C8F-95AE-035FB459B9D2}"/>
          </ac:spMkLst>
        </pc:spChg>
        <pc:spChg chg="add">
          <ac:chgData name="Laman Panakhova" userId="adc4502f-7986-4345-99de-3556ab67ab06" providerId="ADAL" clId="{DE0B51A2-17D2-4D21-8234-F0476701906E}" dt="2025-04-30T18:55:06.354" v="980" actId="26606"/>
          <ac:spMkLst>
            <pc:docMk/>
            <pc:sldMk cId="4288426875" sldId="263"/>
            <ac:spMk id="18" creationId="{2B399A60-3405-4647-A976-4CBC707A9B36}"/>
          </ac:spMkLst>
        </pc:spChg>
        <pc:spChg chg="add">
          <ac:chgData name="Laman Panakhova" userId="adc4502f-7986-4345-99de-3556ab67ab06" providerId="ADAL" clId="{DE0B51A2-17D2-4D21-8234-F0476701906E}" dt="2025-04-30T18:55:06.354" v="980" actId="26606"/>
          <ac:spMkLst>
            <pc:docMk/>
            <pc:sldMk cId="4288426875" sldId="263"/>
            <ac:spMk id="20" creationId="{FE8FF351-900B-4AA7-B3CB-AA23F3577ED6}"/>
          </ac:spMkLst>
        </pc:spChg>
        <pc:spChg chg="add">
          <ac:chgData name="Laman Panakhova" userId="adc4502f-7986-4345-99de-3556ab67ab06" providerId="ADAL" clId="{DE0B51A2-17D2-4D21-8234-F0476701906E}" dt="2025-04-30T18:55:06.354" v="980" actId="26606"/>
          <ac:spMkLst>
            <pc:docMk/>
            <pc:sldMk cId="4288426875" sldId="263"/>
            <ac:spMk id="22" creationId="{E0D90A09-10D4-4340-AC70-0AFDB3810B61}"/>
          </ac:spMkLst>
        </pc:spChg>
        <pc:spChg chg="add">
          <ac:chgData name="Laman Panakhova" userId="adc4502f-7986-4345-99de-3556ab67ab06" providerId="ADAL" clId="{DE0B51A2-17D2-4D21-8234-F0476701906E}" dt="2025-04-30T18:55:06.354" v="980" actId="26606"/>
          <ac:spMkLst>
            <pc:docMk/>
            <pc:sldMk cId="4288426875" sldId="263"/>
            <ac:spMk id="24" creationId="{062DB908-A871-49E3-A635-30ADFEBCFE6B}"/>
          </ac:spMkLst>
        </pc:spChg>
        <pc:spChg chg="add">
          <ac:chgData name="Laman Panakhova" userId="adc4502f-7986-4345-99de-3556ab67ab06" providerId="ADAL" clId="{DE0B51A2-17D2-4D21-8234-F0476701906E}" dt="2025-04-30T18:55:06.354" v="980" actId="26606"/>
          <ac:spMkLst>
            <pc:docMk/>
            <pc:sldMk cId="4288426875" sldId="263"/>
            <ac:spMk id="26" creationId="{8B2C4FD5-C5A9-45B4-83C5-3310D4EDEB4F}"/>
          </ac:spMkLst>
        </pc:spChg>
        <pc:spChg chg="add">
          <ac:chgData name="Laman Panakhova" userId="adc4502f-7986-4345-99de-3556ab67ab06" providerId="ADAL" clId="{DE0B51A2-17D2-4D21-8234-F0476701906E}" dt="2025-04-30T18:55:06.354" v="980" actId="26606"/>
          <ac:spMkLst>
            <pc:docMk/>
            <pc:sldMk cId="4288426875" sldId="263"/>
            <ac:spMk id="28" creationId="{3E5F8535-F3B4-43C3-8595-D163FAA6BB2D}"/>
          </ac:spMkLst>
        </pc:spChg>
        <pc:spChg chg="add">
          <ac:chgData name="Laman Panakhova" userId="adc4502f-7986-4345-99de-3556ab67ab06" providerId="ADAL" clId="{DE0B51A2-17D2-4D21-8234-F0476701906E}" dt="2025-04-30T18:55:06.354" v="980" actId="26606"/>
          <ac:spMkLst>
            <pc:docMk/>
            <pc:sldMk cId="4288426875" sldId="263"/>
            <ac:spMk id="30" creationId="{4F3F6827-0043-4CFE-98A8-95CE1B69B005}"/>
          </ac:spMkLst>
        </pc:spChg>
        <pc:picChg chg="add mod">
          <ac:chgData name="Laman Panakhova" userId="adc4502f-7986-4345-99de-3556ab67ab06" providerId="ADAL" clId="{DE0B51A2-17D2-4D21-8234-F0476701906E}" dt="2025-04-30T18:55:06.354" v="980" actId="26606"/>
          <ac:picMkLst>
            <pc:docMk/>
            <pc:sldMk cId="4288426875" sldId="263"/>
            <ac:picMk id="4" creationId="{D0DDA90E-216A-42B1-ADF8-32C37A5E7353}"/>
          </ac:picMkLst>
        </pc:picChg>
        <pc:picChg chg="add mod">
          <ac:chgData name="Laman Panakhova" userId="adc4502f-7986-4345-99de-3556ab67ab06" providerId="ADAL" clId="{DE0B51A2-17D2-4D21-8234-F0476701906E}" dt="2025-04-30T18:55:06.354" v="980" actId="26606"/>
          <ac:picMkLst>
            <pc:docMk/>
            <pc:sldMk cId="4288426875" sldId="263"/>
            <ac:picMk id="5" creationId="{E027AA0B-00C8-4DC4-8D4A-1EC2C86CB95E}"/>
          </ac:picMkLst>
        </pc:picChg>
        <pc:picChg chg="add mod">
          <ac:chgData name="Laman Panakhova" userId="adc4502f-7986-4345-99de-3556ab67ab06" providerId="ADAL" clId="{DE0B51A2-17D2-4D21-8234-F0476701906E}" dt="2025-04-30T18:55:06.354" v="980" actId="26606"/>
          <ac:picMkLst>
            <pc:docMk/>
            <pc:sldMk cId="4288426875" sldId="263"/>
            <ac:picMk id="6" creationId="{64B8F34E-3D26-4578-96E1-27F4AD8A2D11}"/>
          </ac:picMkLst>
        </pc:picChg>
        <pc:picChg chg="add mod">
          <ac:chgData name="Laman Panakhova" userId="adc4502f-7986-4345-99de-3556ab67ab06" providerId="ADAL" clId="{DE0B51A2-17D2-4D21-8234-F0476701906E}" dt="2025-04-30T18:55:06.354" v="980" actId="26606"/>
          <ac:picMkLst>
            <pc:docMk/>
            <pc:sldMk cId="4288426875" sldId="263"/>
            <ac:picMk id="7" creationId="{1ABBC8C8-CDAA-46BF-81CA-E63C6555DB41}"/>
          </ac:picMkLst>
        </pc:picChg>
        <pc:picChg chg="add del mod">
          <ac:chgData name="Laman Panakhova" userId="adc4502f-7986-4345-99de-3556ab67ab06" providerId="ADAL" clId="{DE0B51A2-17D2-4D21-8234-F0476701906E}" dt="2025-04-30T18:53:45.721" v="969" actId="478"/>
          <ac:picMkLst>
            <pc:docMk/>
            <pc:sldMk cId="4288426875" sldId="263"/>
            <ac:picMk id="8" creationId="{6736E613-4C6A-4E4F-ACC1-ADCFDCEC40DE}"/>
          </ac:picMkLst>
        </pc:picChg>
        <pc:cxnChg chg="add">
          <ac:chgData name="Laman Panakhova" userId="adc4502f-7986-4345-99de-3556ab67ab06" providerId="ADAL" clId="{DE0B51A2-17D2-4D21-8234-F0476701906E}" dt="2025-04-30T18:55:06.354" v="980" actId="26606"/>
          <ac:cxnSpMkLst>
            <pc:docMk/>
            <pc:sldMk cId="4288426875" sldId="263"/>
            <ac:cxnSpMk id="16" creationId="{90479AEA-6C87-4786-A668-54BF815A73D7}"/>
          </ac:cxnSpMkLst>
        </pc:cxnChg>
      </pc:sldChg>
      <pc:sldChg chg="modSp new mod">
        <pc:chgData name="Laman Panakhova" userId="adc4502f-7986-4345-99de-3556ab67ab06" providerId="ADAL" clId="{DE0B51A2-17D2-4D21-8234-F0476701906E}" dt="2025-04-30T18:58:44.861" v="1021" actId="255"/>
        <pc:sldMkLst>
          <pc:docMk/>
          <pc:sldMk cId="358789661" sldId="264"/>
        </pc:sldMkLst>
        <pc:spChg chg="mod">
          <ac:chgData name="Laman Panakhova" userId="adc4502f-7986-4345-99de-3556ab67ab06" providerId="ADAL" clId="{DE0B51A2-17D2-4D21-8234-F0476701906E}" dt="2025-04-30T18:58:36.895" v="1019" actId="1076"/>
          <ac:spMkLst>
            <pc:docMk/>
            <pc:sldMk cId="358789661" sldId="264"/>
            <ac:spMk id="2" creationId="{6F9B9E8C-0ACC-4AA8-90A0-CA7071757C2B}"/>
          </ac:spMkLst>
        </pc:spChg>
        <pc:spChg chg="mod">
          <ac:chgData name="Laman Panakhova" userId="adc4502f-7986-4345-99de-3556ab67ab06" providerId="ADAL" clId="{DE0B51A2-17D2-4D21-8234-F0476701906E}" dt="2025-04-30T18:58:44.861" v="1021" actId="255"/>
          <ac:spMkLst>
            <pc:docMk/>
            <pc:sldMk cId="358789661" sldId="264"/>
            <ac:spMk id="3" creationId="{26360834-3EBA-4EF4-9B3A-7A02DBCB7880}"/>
          </ac:spMkLst>
        </pc:spChg>
      </pc:sldChg>
      <pc:sldChg chg="addSp delSp modSp new mod">
        <pc:chgData name="Laman Panakhova" userId="adc4502f-7986-4345-99de-3556ab67ab06" providerId="ADAL" clId="{DE0B51A2-17D2-4D21-8234-F0476701906E}" dt="2025-04-28T18:46:54.429" v="330" actId="1076"/>
        <pc:sldMkLst>
          <pc:docMk/>
          <pc:sldMk cId="1494806338" sldId="265"/>
        </pc:sldMkLst>
        <pc:spChg chg="del">
          <ac:chgData name="Laman Panakhova" userId="adc4502f-7986-4345-99de-3556ab67ab06" providerId="ADAL" clId="{DE0B51A2-17D2-4D21-8234-F0476701906E}" dt="2025-04-28T18:46:15.979" v="323" actId="478"/>
          <ac:spMkLst>
            <pc:docMk/>
            <pc:sldMk cId="1494806338" sldId="265"/>
            <ac:spMk id="2" creationId="{0B60B7F3-F3A6-4C7B-9EAA-2BCE7F3F09C6}"/>
          </ac:spMkLst>
        </pc:spChg>
        <pc:spChg chg="del">
          <ac:chgData name="Laman Panakhova" userId="adc4502f-7986-4345-99de-3556ab67ab06" providerId="ADAL" clId="{DE0B51A2-17D2-4D21-8234-F0476701906E}" dt="2025-04-28T18:46:28.814" v="324" actId="478"/>
          <ac:spMkLst>
            <pc:docMk/>
            <pc:sldMk cId="1494806338" sldId="265"/>
            <ac:spMk id="3" creationId="{98E7C624-B3F4-4AAE-918B-B8FED1B325D1}"/>
          </ac:spMkLst>
        </pc:spChg>
        <pc:spChg chg="add mod">
          <ac:chgData name="Laman Panakhova" userId="adc4502f-7986-4345-99de-3556ab67ab06" providerId="ADAL" clId="{DE0B51A2-17D2-4D21-8234-F0476701906E}" dt="2025-04-28T18:46:48.561" v="328" actId="1076"/>
          <ac:spMkLst>
            <pc:docMk/>
            <pc:sldMk cId="1494806338" sldId="265"/>
            <ac:spMk id="4" creationId="{B8114998-B480-4E6C-BC3C-3257BE60CB17}"/>
          </ac:spMkLst>
        </pc:spChg>
        <pc:spChg chg="add mod">
          <ac:chgData name="Laman Panakhova" userId="adc4502f-7986-4345-99de-3556ab67ab06" providerId="ADAL" clId="{DE0B51A2-17D2-4D21-8234-F0476701906E}" dt="2025-04-28T18:46:54.429" v="330" actId="1076"/>
          <ac:spMkLst>
            <pc:docMk/>
            <pc:sldMk cId="1494806338" sldId="265"/>
            <ac:spMk id="5" creationId="{2D65535B-93E5-4B4C-9F99-FFC2EEA8E7FF}"/>
          </ac:spMkLst>
        </pc:spChg>
        <pc:picChg chg="add mod">
          <ac:chgData name="Laman Panakhova" userId="adc4502f-7986-4345-99de-3556ab67ab06" providerId="ADAL" clId="{DE0B51A2-17D2-4D21-8234-F0476701906E}" dt="2025-04-28T18:46:40.368" v="327" actId="1076"/>
          <ac:picMkLst>
            <pc:docMk/>
            <pc:sldMk cId="1494806338" sldId="265"/>
            <ac:picMk id="6" creationId="{B2DB576E-A1BD-492C-9D09-1C083C171821}"/>
          </ac:picMkLst>
        </pc:picChg>
        <pc:picChg chg="add mod">
          <ac:chgData name="Laman Panakhova" userId="adc4502f-7986-4345-99de-3556ab67ab06" providerId="ADAL" clId="{DE0B51A2-17D2-4D21-8234-F0476701906E}" dt="2025-04-28T18:46:35.584" v="326" actId="1076"/>
          <ac:picMkLst>
            <pc:docMk/>
            <pc:sldMk cId="1494806338" sldId="265"/>
            <ac:picMk id="7" creationId="{8A1A0695-881F-4866-9E46-14C65D4C5F41}"/>
          </ac:picMkLst>
        </pc:picChg>
      </pc:sldChg>
      <pc:sldChg chg="addSp delSp modSp add mod setBg">
        <pc:chgData name="Laman Panakhova" userId="adc4502f-7986-4345-99de-3556ab67ab06" providerId="ADAL" clId="{DE0B51A2-17D2-4D21-8234-F0476701906E}" dt="2025-05-01T17:34:59.755" v="1286" actId="1076"/>
        <pc:sldMkLst>
          <pc:docMk/>
          <pc:sldMk cId="922833927" sldId="266"/>
        </pc:sldMkLst>
        <pc:spChg chg="mod">
          <ac:chgData name="Laman Panakhova" userId="adc4502f-7986-4345-99de-3556ab67ab06" providerId="ADAL" clId="{DE0B51A2-17D2-4D21-8234-F0476701906E}" dt="2025-05-01T17:34:48.275" v="1282" actId="1076"/>
          <ac:spMkLst>
            <pc:docMk/>
            <pc:sldMk cId="922833927" sldId="266"/>
            <ac:spMk id="2" creationId="{30887D69-8F22-4A4E-8003-1BCC8F35C3C4}"/>
          </ac:spMkLst>
        </pc:spChg>
        <pc:spChg chg="del">
          <ac:chgData name="Laman Panakhova" userId="adc4502f-7986-4345-99de-3556ab67ab06" providerId="ADAL" clId="{DE0B51A2-17D2-4D21-8234-F0476701906E}" dt="2025-04-30T18:56:47.007" v="991" actId="478"/>
          <ac:spMkLst>
            <pc:docMk/>
            <pc:sldMk cId="922833927" sldId="266"/>
            <ac:spMk id="3" creationId="{07E38D18-66B8-4E9F-A260-0D643BED7218}"/>
          </ac:spMkLst>
        </pc:spChg>
        <pc:spChg chg="add del">
          <ac:chgData name="Laman Panakhova" userId="adc4502f-7986-4345-99de-3556ab67ab06" providerId="ADAL" clId="{DE0B51A2-17D2-4D21-8234-F0476701906E}" dt="2025-04-30T18:56:51.197" v="993" actId="26606"/>
          <ac:spMkLst>
            <pc:docMk/>
            <pc:sldMk cId="922833927" sldId="266"/>
            <ac:spMk id="10" creationId="{BB2B8762-61F0-4F1B-9364-D633EE9D6AF5}"/>
          </ac:spMkLst>
        </pc:spChg>
        <pc:spChg chg="add del">
          <ac:chgData name="Laman Panakhova" userId="adc4502f-7986-4345-99de-3556ab67ab06" providerId="ADAL" clId="{DE0B51A2-17D2-4D21-8234-F0476701906E}" dt="2025-04-30T18:56:51.197" v="993" actId="26606"/>
          <ac:spMkLst>
            <pc:docMk/>
            <pc:sldMk cId="922833927" sldId="266"/>
            <ac:spMk id="12" creationId="{E97675C8-1328-460C-9EBF-6B446B67EAD3}"/>
          </ac:spMkLst>
        </pc:spChg>
        <pc:spChg chg="add del">
          <ac:chgData name="Laman Panakhova" userId="adc4502f-7986-4345-99de-3556ab67ab06" providerId="ADAL" clId="{DE0B51A2-17D2-4D21-8234-F0476701906E}" dt="2025-04-30T18:56:51.197" v="993" actId="26606"/>
          <ac:spMkLst>
            <pc:docMk/>
            <pc:sldMk cId="922833927" sldId="266"/>
            <ac:spMk id="16" creationId="{2AD83CFE-1CA3-4832-A4B9-C48CD1347C03}"/>
          </ac:spMkLst>
        </pc:spChg>
        <pc:spChg chg="add del">
          <ac:chgData name="Laman Panakhova" userId="adc4502f-7986-4345-99de-3556ab67ab06" providerId="ADAL" clId="{DE0B51A2-17D2-4D21-8234-F0476701906E}" dt="2025-04-30T18:56:51.197" v="993" actId="26606"/>
          <ac:spMkLst>
            <pc:docMk/>
            <pc:sldMk cId="922833927" sldId="266"/>
            <ac:spMk id="18" creationId="{BC98641C-7F74-435D-996F-A4387A3C3C26}"/>
          </ac:spMkLst>
        </pc:spChg>
        <pc:spChg chg="add del">
          <ac:chgData name="Laman Panakhova" userId="adc4502f-7986-4345-99de-3556ab67ab06" providerId="ADAL" clId="{DE0B51A2-17D2-4D21-8234-F0476701906E}" dt="2025-04-30T18:56:51.197" v="993" actId="26606"/>
          <ac:spMkLst>
            <pc:docMk/>
            <pc:sldMk cId="922833927" sldId="266"/>
            <ac:spMk id="20" creationId="{F530C0F6-C8DF-4539-B30C-8105DB618C20}"/>
          </ac:spMkLst>
        </pc:spChg>
        <pc:spChg chg="add del">
          <ac:chgData name="Laman Panakhova" userId="adc4502f-7986-4345-99de-3556ab67ab06" providerId="ADAL" clId="{DE0B51A2-17D2-4D21-8234-F0476701906E}" dt="2025-04-30T18:56:51.197" v="993" actId="26606"/>
          <ac:spMkLst>
            <pc:docMk/>
            <pc:sldMk cId="922833927" sldId="266"/>
            <ac:spMk id="22" creationId="{BAE51241-AA8B-4B82-9C59-6738DB85674C}"/>
          </ac:spMkLst>
        </pc:spChg>
        <pc:spChg chg="add">
          <ac:chgData name="Laman Panakhova" userId="adc4502f-7986-4345-99de-3556ab67ab06" providerId="ADAL" clId="{DE0B51A2-17D2-4D21-8234-F0476701906E}" dt="2025-04-30T18:56:51.207" v="994" actId="26606"/>
          <ac:spMkLst>
            <pc:docMk/>
            <pc:sldMk cId="922833927" sldId="266"/>
            <ac:spMk id="24" creationId="{07BDDC51-8BB2-42BE-8EA8-39B3E9AC1EF6}"/>
          </ac:spMkLst>
        </pc:spChg>
        <pc:spChg chg="add">
          <ac:chgData name="Laman Panakhova" userId="adc4502f-7986-4345-99de-3556ab67ab06" providerId="ADAL" clId="{DE0B51A2-17D2-4D21-8234-F0476701906E}" dt="2025-04-30T18:56:51.207" v="994" actId="26606"/>
          <ac:spMkLst>
            <pc:docMk/>
            <pc:sldMk cId="922833927" sldId="266"/>
            <ac:spMk id="25" creationId="{BB2B8762-61F0-4F1B-9364-D633EE9D6AF5}"/>
          </ac:spMkLst>
        </pc:spChg>
        <pc:spChg chg="add">
          <ac:chgData name="Laman Panakhova" userId="adc4502f-7986-4345-99de-3556ab67ab06" providerId="ADAL" clId="{DE0B51A2-17D2-4D21-8234-F0476701906E}" dt="2025-04-30T18:56:51.207" v="994" actId="26606"/>
          <ac:spMkLst>
            <pc:docMk/>
            <pc:sldMk cId="922833927" sldId="266"/>
            <ac:spMk id="26" creationId="{E97675C8-1328-460C-9EBF-6B446B67EAD3}"/>
          </ac:spMkLst>
        </pc:spChg>
        <pc:spChg chg="add">
          <ac:chgData name="Laman Panakhova" userId="adc4502f-7986-4345-99de-3556ab67ab06" providerId="ADAL" clId="{DE0B51A2-17D2-4D21-8234-F0476701906E}" dt="2025-04-30T18:56:51.207" v="994" actId="26606"/>
          <ac:spMkLst>
            <pc:docMk/>
            <pc:sldMk cId="922833927" sldId="266"/>
            <ac:spMk id="28" creationId="{C6417104-D4C1-4710-9982-2154A7F48492}"/>
          </ac:spMkLst>
        </pc:spChg>
        <pc:spChg chg="add">
          <ac:chgData name="Laman Panakhova" userId="adc4502f-7986-4345-99de-3556ab67ab06" providerId="ADAL" clId="{DE0B51A2-17D2-4D21-8234-F0476701906E}" dt="2025-04-30T18:56:51.207" v="994" actId="26606"/>
          <ac:spMkLst>
            <pc:docMk/>
            <pc:sldMk cId="922833927" sldId="266"/>
            <ac:spMk id="29" creationId="{626F1402-2DEC-4071-84AF-350C7BF00D43}"/>
          </ac:spMkLst>
        </pc:spChg>
        <pc:spChg chg="add">
          <ac:chgData name="Laman Panakhova" userId="adc4502f-7986-4345-99de-3556ab67ab06" providerId="ADAL" clId="{DE0B51A2-17D2-4D21-8234-F0476701906E}" dt="2025-04-30T18:56:51.207" v="994" actId="26606"/>
          <ac:spMkLst>
            <pc:docMk/>
            <pc:sldMk cId="922833927" sldId="266"/>
            <ac:spMk id="31" creationId="{DA52A394-10F4-4AA5-90E4-634D1E919DBA}"/>
          </ac:spMkLst>
        </pc:spChg>
        <pc:picChg chg="add mod ord">
          <ac:chgData name="Laman Panakhova" userId="adc4502f-7986-4345-99de-3556ab67ab06" providerId="ADAL" clId="{DE0B51A2-17D2-4D21-8234-F0476701906E}" dt="2025-05-01T17:34:59.755" v="1286" actId="1076"/>
          <ac:picMkLst>
            <pc:docMk/>
            <pc:sldMk cId="922833927" sldId="266"/>
            <ac:picMk id="4" creationId="{A3E6EA0A-7EE4-47F5-9E6D-F776C1D0A62B}"/>
          </ac:picMkLst>
        </pc:picChg>
        <pc:picChg chg="add mod">
          <ac:chgData name="Laman Panakhova" userId="adc4502f-7986-4345-99de-3556ab67ab06" providerId="ADAL" clId="{DE0B51A2-17D2-4D21-8234-F0476701906E}" dt="2025-05-01T17:34:58.352" v="1285" actId="1076"/>
          <ac:picMkLst>
            <pc:docMk/>
            <pc:sldMk cId="922833927" sldId="266"/>
            <ac:picMk id="5" creationId="{632C6C79-B0D6-46DC-8BE7-63B938325B82}"/>
          </ac:picMkLst>
        </pc:picChg>
        <pc:cxnChg chg="add del">
          <ac:chgData name="Laman Panakhova" userId="adc4502f-7986-4345-99de-3556ab67ab06" providerId="ADAL" clId="{DE0B51A2-17D2-4D21-8234-F0476701906E}" dt="2025-04-30T18:56:51.197" v="993" actId="26606"/>
          <ac:cxnSpMkLst>
            <pc:docMk/>
            <pc:sldMk cId="922833927" sldId="266"/>
            <ac:cxnSpMk id="14" creationId="{514EE78B-AF71-4195-A01B-F1165D9233BF}"/>
          </ac:cxnSpMkLst>
        </pc:cxnChg>
        <pc:cxnChg chg="add">
          <ac:chgData name="Laman Panakhova" userId="adc4502f-7986-4345-99de-3556ab67ab06" providerId="ADAL" clId="{DE0B51A2-17D2-4D21-8234-F0476701906E}" dt="2025-04-30T18:56:51.207" v="994" actId="26606"/>
          <ac:cxnSpMkLst>
            <pc:docMk/>
            <pc:sldMk cId="922833927" sldId="266"/>
            <ac:cxnSpMk id="27" creationId="{514EE78B-AF71-4195-A01B-F1165D9233BF}"/>
          </ac:cxnSpMkLst>
        </pc:cxnChg>
        <pc:cxnChg chg="add">
          <ac:chgData name="Laman Panakhova" userId="adc4502f-7986-4345-99de-3556ab67ab06" providerId="ADAL" clId="{DE0B51A2-17D2-4D21-8234-F0476701906E}" dt="2025-04-30T18:56:51.207" v="994" actId="26606"/>
          <ac:cxnSpMkLst>
            <pc:docMk/>
            <pc:sldMk cId="922833927" sldId="266"/>
            <ac:cxnSpMk id="30" creationId="{04733B62-1719-4677-A612-CA0AC0AD7482}"/>
          </ac:cxnSpMkLst>
        </pc:cxnChg>
      </pc:sldChg>
      <pc:sldChg chg="addSp delSp modSp add mod">
        <pc:chgData name="Laman Panakhova" userId="adc4502f-7986-4345-99de-3556ab67ab06" providerId="ADAL" clId="{DE0B51A2-17D2-4D21-8234-F0476701906E}" dt="2025-05-01T17:34:13.362" v="1280" actId="114"/>
        <pc:sldMkLst>
          <pc:docMk/>
          <pc:sldMk cId="3291520111" sldId="267"/>
        </pc:sldMkLst>
        <pc:spChg chg="add mod">
          <ac:chgData name="Laman Panakhova" userId="adc4502f-7986-4345-99de-3556ab67ab06" providerId="ADAL" clId="{DE0B51A2-17D2-4D21-8234-F0476701906E}" dt="2025-05-01T17:34:13.362" v="1280" actId="114"/>
          <ac:spMkLst>
            <pc:docMk/>
            <pc:sldMk cId="3291520111" sldId="267"/>
            <ac:spMk id="6" creationId="{9571235E-4B69-4383-A09C-E9AB3113DD09}"/>
          </ac:spMkLst>
        </pc:spChg>
        <pc:picChg chg="add mod">
          <ac:chgData name="Laman Panakhova" userId="adc4502f-7986-4345-99de-3556ab67ab06" providerId="ADAL" clId="{DE0B51A2-17D2-4D21-8234-F0476701906E}" dt="2025-04-30T18:46:02.914" v="754" actId="1076"/>
          <ac:picMkLst>
            <pc:docMk/>
            <pc:sldMk cId="3291520111" sldId="267"/>
            <ac:picMk id="4" creationId="{119CC71C-F8C1-408C-A331-D86508EC7C95}"/>
          </ac:picMkLst>
        </pc:picChg>
        <pc:picChg chg="del">
          <ac:chgData name="Laman Panakhova" userId="adc4502f-7986-4345-99de-3556ab67ab06" providerId="ADAL" clId="{DE0B51A2-17D2-4D21-8234-F0476701906E}" dt="2025-04-30T18:44:21.112" v="747" actId="478"/>
          <ac:picMkLst>
            <pc:docMk/>
            <pc:sldMk cId="3291520111" sldId="267"/>
            <ac:picMk id="5" creationId="{670A2B02-697E-4071-B569-0DCEF5609FB7}"/>
          </ac:picMkLst>
        </pc:picChg>
      </pc:sldChg>
      <pc:sldChg chg="addSp delSp modSp add mod">
        <pc:chgData name="Laman Panakhova" userId="adc4502f-7986-4345-99de-3556ab67ab06" providerId="ADAL" clId="{DE0B51A2-17D2-4D21-8234-F0476701906E}" dt="2025-04-30T18:52:13.530" v="961" actId="1076"/>
        <pc:sldMkLst>
          <pc:docMk/>
          <pc:sldMk cId="2066198833" sldId="268"/>
        </pc:sldMkLst>
        <pc:spChg chg="mod">
          <ac:chgData name="Laman Panakhova" userId="adc4502f-7986-4345-99de-3556ab67ab06" providerId="ADAL" clId="{DE0B51A2-17D2-4D21-8234-F0476701906E}" dt="2025-04-30T18:51:23.501" v="943" actId="1076"/>
          <ac:spMkLst>
            <pc:docMk/>
            <pc:sldMk cId="2066198833" sldId="268"/>
            <ac:spMk id="2" creationId="{9FF43A9C-A51B-4B3F-AB38-58532C61B203}"/>
          </ac:spMkLst>
        </pc:spChg>
        <pc:spChg chg="del">
          <ac:chgData name="Laman Panakhova" userId="adc4502f-7986-4345-99de-3556ab67ab06" providerId="ADAL" clId="{DE0B51A2-17D2-4D21-8234-F0476701906E}" dt="2025-04-30T18:50:12.134" v="932" actId="478"/>
          <ac:spMkLst>
            <pc:docMk/>
            <pc:sldMk cId="2066198833" sldId="268"/>
            <ac:spMk id="3" creationId="{29A902F1-952E-4F52-B208-BD639C82A27C}"/>
          </ac:spMkLst>
        </pc:spChg>
        <pc:spChg chg="add del mod">
          <ac:chgData name="Laman Panakhova" userId="adc4502f-7986-4345-99de-3556ab67ab06" providerId="ADAL" clId="{DE0B51A2-17D2-4D21-8234-F0476701906E}" dt="2025-04-30T18:50:15.503" v="934" actId="478"/>
          <ac:spMkLst>
            <pc:docMk/>
            <pc:sldMk cId="2066198833" sldId="268"/>
            <ac:spMk id="5" creationId="{FFF495C6-B091-4B4C-AEB0-27083FA3086C}"/>
          </ac:spMkLst>
        </pc:spChg>
        <pc:picChg chg="add mod">
          <ac:chgData name="Laman Panakhova" userId="adc4502f-7986-4345-99de-3556ab67ab06" providerId="ADAL" clId="{DE0B51A2-17D2-4D21-8234-F0476701906E}" dt="2025-04-30T18:52:07.526" v="960" actId="1076"/>
          <ac:picMkLst>
            <pc:docMk/>
            <pc:sldMk cId="2066198833" sldId="268"/>
            <ac:picMk id="6" creationId="{2D9E6954-EAB5-48B9-8273-22CA28B05043}"/>
          </ac:picMkLst>
        </pc:picChg>
        <pc:picChg chg="add mod">
          <ac:chgData name="Laman Panakhova" userId="adc4502f-7986-4345-99de-3556ab67ab06" providerId="ADAL" clId="{DE0B51A2-17D2-4D21-8234-F0476701906E}" dt="2025-04-30T18:52:03.684" v="959" actId="14100"/>
          <ac:picMkLst>
            <pc:docMk/>
            <pc:sldMk cId="2066198833" sldId="268"/>
            <ac:picMk id="7" creationId="{D064B70A-5A73-4723-AD4C-D0BF4605C542}"/>
          </ac:picMkLst>
        </pc:picChg>
        <pc:picChg chg="add mod">
          <ac:chgData name="Laman Panakhova" userId="adc4502f-7986-4345-99de-3556ab67ab06" providerId="ADAL" clId="{DE0B51A2-17D2-4D21-8234-F0476701906E}" dt="2025-04-30T18:52:13.530" v="961" actId="1076"/>
          <ac:picMkLst>
            <pc:docMk/>
            <pc:sldMk cId="2066198833" sldId="268"/>
            <ac:picMk id="8" creationId="{EB6D3CE2-9E46-4E43-A726-8FBC13F1C109}"/>
          </ac:picMkLst>
        </pc:picChg>
      </pc:sldChg>
      <pc:sldChg chg="addSp delSp modSp add mod ord setBg">
        <pc:chgData name="Laman Panakhova" userId="adc4502f-7986-4345-99de-3556ab67ab06" providerId="ADAL" clId="{DE0B51A2-17D2-4D21-8234-F0476701906E}" dt="2025-05-01T17:35:34.350" v="1290"/>
        <pc:sldMkLst>
          <pc:docMk/>
          <pc:sldMk cId="1333585285" sldId="269"/>
        </pc:sldMkLst>
        <pc:spChg chg="mod">
          <ac:chgData name="Laman Panakhova" userId="adc4502f-7986-4345-99de-3556ab67ab06" providerId="ADAL" clId="{DE0B51A2-17D2-4D21-8234-F0476701906E}" dt="2025-04-30T18:54:51.058" v="979" actId="2711"/>
          <ac:spMkLst>
            <pc:docMk/>
            <pc:sldMk cId="1333585285" sldId="269"/>
            <ac:spMk id="2" creationId="{30887D69-8F22-4A4E-8003-1BCC8F35C3C4}"/>
          </ac:spMkLst>
        </pc:spChg>
        <pc:spChg chg="add">
          <ac:chgData name="Laman Panakhova" userId="adc4502f-7986-4345-99de-3556ab67ab06" providerId="ADAL" clId="{DE0B51A2-17D2-4D21-8234-F0476701906E}" dt="2025-04-30T18:54:46.688" v="978" actId="26606"/>
          <ac:spMkLst>
            <pc:docMk/>
            <pc:sldMk cId="1333585285" sldId="269"/>
            <ac:spMk id="14" creationId="{3F87243A-F810-42AD-AA74-3FA38B1D8A8F}"/>
          </ac:spMkLst>
        </pc:spChg>
        <pc:spChg chg="add">
          <ac:chgData name="Laman Panakhova" userId="adc4502f-7986-4345-99de-3556ab67ab06" providerId="ADAL" clId="{DE0B51A2-17D2-4D21-8234-F0476701906E}" dt="2025-04-30T18:54:46.688" v="978" actId="26606"/>
          <ac:spMkLst>
            <pc:docMk/>
            <pc:sldMk cId="1333585285" sldId="269"/>
            <ac:spMk id="16" creationId="{E4710C0A-057C-4274-BA2D-001F1025E83E}"/>
          </ac:spMkLst>
        </pc:spChg>
        <pc:spChg chg="add">
          <ac:chgData name="Laman Panakhova" userId="adc4502f-7986-4345-99de-3556ab67ab06" providerId="ADAL" clId="{DE0B51A2-17D2-4D21-8234-F0476701906E}" dt="2025-04-30T18:54:46.688" v="978" actId="26606"/>
          <ac:spMkLst>
            <pc:docMk/>
            <pc:sldMk cId="1333585285" sldId="269"/>
            <ac:spMk id="20" creationId="{7527CA15-1C7B-4C0C-86EE-385C1D6C98C0}"/>
          </ac:spMkLst>
        </pc:spChg>
        <pc:spChg chg="add">
          <ac:chgData name="Laman Panakhova" userId="adc4502f-7986-4345-99de-3556ab67ab06" providerId="ADAL" clId="{DE0B51A2-17D2-4D21-8234-F0476701906E}" dt="2025-04-30T18:54:46.688" v="978" actId="26606"/>
          <ac:spMkLst>
            <pc:docMk/>
            <pc:sldMk cId="1333585285" sldId="269"/>
            <ac:spMk id="22" creationId="{ED643915-9209-40AB-8194-9D9125C0A3F3}"/>
          </ac:spMkLst>
        </pc:spChg>
        <pc:spChg chg="add">
          <ac:chgData name="Laman Panakhova" userId="adc4502f-7986-4345-99de-3556ab67ab06" providerId="ADAL" clId="{DE0B51A2-17D2-4D21-8234-F0476701906E}" dt="2025-04-30T18:54:46.688" v="978" actId="26606"/>
          <ac:spMkLst>
            <pc:docMk/>
            <pc:sldMk cId="1333585285" sldId="269"/>
            <ac:spMk id="24" creationId="{8A54198A-4950-48AB-BDD3-16D7F9084A50}"/>
          </ac:spMkLst>
        </pc:spChg>
        <pc:spChg chg="add">
          <ac:chgData name="Laman Panakhova" userId="adc4502f-7986-4345-99de-3556ab67ab06" providerId="ADAL" clId="{DE0B51A2-17D2-4D21-8234-F0476701906E}" dt="2025-04-30T18:54:46.688" v="978" actId="26606"/>
          <ac:spMkLst>
            <pc:docMk/>
            <pc:sldMk cId="1333585285" sldId="269"/>
            <ac:spMk id="26" creationId="{30F05B05-D1D0-4D96-A6C6-E0095E789EF8}"/>
          </ac:spMkLst>
        </pc:spChg>
        <pc:spChg chg="add">
          <ac:chgData name="Laman Panakhova" userId="adc4502f-7986-4345-99de-3556ab67ab06" providerId="ADAL" clId="{DE0B51A2-17D2-4D21-8234-F0476701906E}" dt="2025-04-30T18:54:46.688" v="978" actId="26606"/>
          <ac:spMkLst>
            <pc:docMk/>
            <pc:sldMk cId="1333585285" sldId="269"/>
            <ac:spMk id="28" creationId="{6561554E-8EEC-420C-93A0-4E77A8A0EB7B}"/>
          </ac:spMkLst>
        </pc:spChg>
        <pc:picChg chg="add mod">
          <ac:chgData name="Laman Panakhova" userId="adc4502f-7986-4345-99de-3556ab67ab06" providerId="ADAL" clId="{DE0B51A2-17D2-4D21-8234-F0476701906E}" dt="2025-04-30T18:54:46.688" v="978" actId="26606"/>
          <ac:picMkLst>
            <pc:docMk/>
            <pc:sldMk cId="1333585285" sldId="269"/>
            <ac:picMk id="3" creationId="{0D0AED5E-D7BB-40F4-85C7-D55E7736A598}"/>
          </ac:picMkLst>
        </pc:picChg>
        <pc:picChg chg="del">
          <ac:chgData name="Laman Panakhova" userId="adc4502f-7986-4345-99de-3556ab67ab06" providerId="ADAL" clId="{DE0B51A2-17D2-4D21-8234-F0476701906E}" dt="2025-04-30T18:53:57.769" v="974" actId="478"/>
          <ac:picMkLst>
            <pc:docMk/>
            <pc:sldMk cId="1333585285" sldId="269"/>
            <ac:picMk id="4" creationId="{D0DDA90E-216A-42B1-ADF8-32C37A5E7353}"/>
          </ac:picMkLst>
        </pc:picChg>
        <pc:picChg chg="del">
          <ac:chgData name="Laman Panakhova" userId="adc4502f-7986-4345-99de-3556ab67ab06" providerId="ADAL" clId="{DE0B51A2-17D2-4D21-8234-F0476701906E}" dt="2025-04-30T18:53:56.667" v="973" actId="478"/>
          <ac:picMkLst>
            <pc:docMk/>
            <pc:sldMk cId="1333585285" sldId="269"/>
            <ac:picMk id="5" creationId="{E027AA0B-00C8-4DC4-8D4A-1EC2C86CB95E}"/>
          </ac:picMkLst>
        </pc:picChg>
        <pc:picChg chg="del">
          <ac:chgData name="Laman Panakhova" userId="adc4502f-7986-4345-99de-3556ab67ab06" providerId="ADAL" clId="{DE0B51A2-17D2-4D21-8234-F0476701906E}" dt="2025-04-30T18:53:55.632" v="972" actId="478"/>
          <ac:picMkLst>
            <pc:docMk/>
            <pc:sldMk cId="1333585285" sldId="269"/>
            <ac:picMk id="6" creationId="{64B8F34E-3D26-4578-96E1-27F4AD8A2D11}"/>
          </ac:picMkLst>
        </pc:picChg>
        <pc:picChg chg="del">
          <ac:chgData name="Laman Panakhova" userId="adc4502f-7986-4345-99de-3556ab67ab06" providerId="ADAL" clId="{DE0B51A2-17D2-4D21-8234-F0476701906E}" dt="2025-04-30T18:53:54.385" v="971" actId="478"/>
          <ac:picMkLst>
            <pc:docMk/>
            <pc:sldMk cId="1333585285" sldId="269"/>
            <ac:picMk id="7" creationId="{1ABBC8C8-CDAA-46BF-81CA-E63C6555DB41}"/>
          </ac:picMkLst>
        </pc:picChg>
        <pc:picChg chg="add mod ord">
          <ac:chgData name="Laman Panakhova" userId="adc4502f-7986-4345-99de-3556ab67ab06" providerId="ADAL" clId="{DE0B51A2-17D2-4D21-8234-F0476701906E}" dt="2025-04-30T18:54:46.688" v="978" actId="26606"/>
          <ac:picMkLst>
            <pc:docMk/>
            <pc:sldMk cId="1333585285" sldId="269"/>
            <ac:picMk id="8" creationId="{31290BDC-B7CC-4BBB-9302-57780E8DA380}"/>
          </ac:picMkLst>
        </pc:picChg>
        <pc:picChg chg="add mod">
          <ac:chgData name="Laman Panakhova" userId="adc4502f-7986-4345-99de-3556ab67ab06" providerId="ADAL" clId="{DE0B51A2-17D2-4D21-8234-F0476701906E}" dt="2025-04-30T18:54:46.688" v="978" actId="26606"/>
          <ac:picMkLst>
            <pc:docMk/>
            <pc:sldMk cId="1333585285" sldId="269"/>
            <ac:picMk id="9" creationId="{5587B26A-666C-409D-9817-05C17E986954}"/>
          </ac:picMkLst>
        </pc:picChg>
        <pc:cxnChg chg="add">
          <ac:chgData name="Laman Panakhova" userId="adc4502f-7986-4345-99de-3556ab67ab06" providerId="ADAL" clId="{DE0B51A2-17D2-4D21-8234-F0476701906E}" dt="2025-04-30T18:54:46.688" v="978" actId="26606"/>
          <ac:cxnSpMkLst>
            <pc:docMk/>
            <pc:sldMk cId="1333585285" sldId="269"/>
            <ac:cxnSpMk id="18" creationId="{BEFAE2A0-B30D-40C7-BB2F-AE3D6D5D001F}"/>
          </ac:cxnSpMkLst>
        </pc:cxn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3471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10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93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16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91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003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01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44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22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71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93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939D91F-76DA-47EF-87B6-CE42F74597A6}" type="datetimeFigureOut">
              <a:rPr lang="en-US" smtClean="0"/>
              <a:t>5/1/2025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908614B-E755-4038-9879-65FB9BC69BF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698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at-is-web-scraping-and-how-to-use-it/" TargetMode="External"/><Relationship Id="rId2" Type="http://schemas.openxmlformats.org/officeDocument/2006/relationships/hyperlink" Target="https://www.hellojob.az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PPcgtx0sI2E" TargetMode="External"/><Relationship Id="rId4" Type="http://schemas.openxmlformats.org/officeDocument/2006/relationships/hyperlink" Target="https://www.youtube.com/watch?v=8dTpNajxaH0&amp;t=1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ellojob.az/vakansiyalar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3E7A8-D5E4-4991-B5BB-8AAE59F94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7807" y="987517"/>
            <a:ext cx="8324193" cy="1386873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School of Information Technologies and Engineering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ENCE3500 Data &amp; Information Engineering 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2025 Spring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00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3587109-5C19-4D35-8F3F-B9D3CF57F0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9697" y="254455"/>
            <a:ext cx="3059854" cy="223554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67C09ED-1938-46FA-A5E9-1CDF9DAC9E4A}"/>
              </a:ext>
            </a:extLst>
          </p:cNvPr>
          <p:cNvSpPr txBox="1">
            <a:spLocks/>
          </p:cNvSpPr>
          <p:nvPr/>
        </p:nvSpPr>
        <p:spPr>
          <a:xfrm>
            <a:off x="1043150" y="4914287"/>
            <a:ext cx="10273863" cy="13868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JOB DATA IN AZERBAIJAN</a:t>
            </a:r>
          </a:p>
          <a:p>
            <a:endParaRPr 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TEAM 4</a:t>
            </a: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Laman Panakhova</a:t>
            </a:r>
          </a:p>
          <a:p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Jala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Asadli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Mahammad Mammadli</a:t>
            </a:r>
          </a:p>
        </p:txBody>
      </p:sp>
    </p:spTree>
    <p:extLst>
      <p:ext uri="{BB962C8B-B14F-4D97-AF65-F5344CB8AC3E}">
        <p14:creationId xmlns:p14="http://schemas.microsoft.com/office/powerpoint/2010/main" val="2113102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43A9C-A51B-4B3F-AB38-58532C61B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61848"/>
            <a:ext cx="10058400" cy="875512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902F1-952E-4F52-B208-BD639C82A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# Question 1. Can we predict the salary (average salary) based on the job type, category, and city? (Regression)</a:t>
            </a: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# Question 2. Can we classify the job type (full-time, part-time, etc.) based on salary, category, and city? (Classification)</a:t>
            </a: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# Question 3. Which features most strongly influence whether a job has a higher salary (&gt;800 AZN)? (Binary classification (high vs low salary))</a:t>
            </a: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# Question 4. Can we predict how many days it takes for a job posting to close (deadline-post date)? (Regression (time prediction))</a:t>
            </a: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# Question 5. Based on location, can we predict if a job is remote or onsite? (Binary 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177394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43A9C-A51B-4B3F-AB38-58532C61B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852" y="113181"/>
            <a:ext cx="10058400" cy="875512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Tasks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9E6954-EAB5-48B9-8273-22CA28B05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052" y="3926639"/>
            <a:ext cx="5843752" cy="23871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64B70A-5A73-4723-AD4C-D0BF4605C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866" y="1431950"/>
            <a:ext cx="5940306" cy="23141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6D3CE2-9E46-4E43-A726-8FBC13F1C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288" y="1431950"/>
            <a:ext cx="4795946" cy="426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198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Straight Connector 13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15">
            <a:extLst>
              <a:ext uri="{FF2B5EF4-FFF2-40B4-BE49-F238E27FC236}">
                <a16:creationId xmlns:a16="http://schemas.microsoft.com/office/drawing/2014/main" id="{C6417104-D4C1-4710-9982-2154A7F48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887D69-8F22-4A4E-8003-1BCC8F35C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613" y="120504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Code Demonstration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2C6C79-B0D6-46DC-8BE7-63B938325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72" y="1496458"/>
            <a:ext cx="5631582" cy="2846942"/>
          </a:xfrm>
          <a:prstGeom prst="rect">
            <a:avLst/>
          </a:prstGeom>
        </p:spPr>
      </p:pic>
      <p:sp>
        <p:nvSpPr>
          <p:cNvPr id="29" name="Rectangle 17">
            <a:extLst>
              <a:ext uri="{FF2B5EF4-FFF2-40B4-BE49-F238E27FC236}">
                <a16:creationId xmlns:a16="http://schemas.microsoft.com/office/drawing/2014/main" id="{626F1402-2DEC-4071-84AF-350C7BF0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E6EA0A-7EE4-47F5-9E6D-F776C1D0A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446" y="1298663"/>
            <a:ext cx="5402667" cy="3984467"/>
          </a:xfrm>
          <a:prstGeom prst="rect">
            <a:avLst/>
          </a:prstGeom>
        </p:spPr>
      </p:pic>
      <p:cxnSp>
        <p:nvCxnSpPr>
          <p:cNvPr id="30" name="Straight Connector 19">
            <a:extLst>
              <a:ext uri="{FF2B5EF4-FFF2-40B4-BE49-F238E27FC236}">
                <a16:creationId xmlns:a16="http://schemas.microsoft.com/office/drawing/2014/main" id="{04733B62-1719-4677-A612-CA0AC0AD7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21">
            <a:extLst>
              <a:ext uri="{FF2B5EF4-FFF2-40B4-BE49-F238E27FC236}">
                <a16:creationId xmlns:a16="http://schemas.microsoft.com/office/drawing/2014/main" id="{DA52A394-10F4-4AA5-90E4-634D1E919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7BDDC51-8BB2-42BE-8EA8-39B3E9AC1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22833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B9E8C-0ACC-4AA8-90A0-CA7071757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88882"/>
            <a:ext cx="10058400" cy="91755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60834-3EBA-4EF4-9B3A-7A02DBCB7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https://www.hellojob.az/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https://www.geeksforgeeks.org/what-is-web-scraping-and-how-to-use-it/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https://www.youtube.com/watch?v=8dTpNajxaH0&amp;t=1s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https://www.youtube.com/watch?v=PPcgtx0sI2E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89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114998-B480-4E6C-BC3C-3257BE60CB17}"/>
              </a:ext>
            </a:extLst>
          </p:cNvPr>
          <p:cNvSpPr txBox="1">
            <a:spLocks/>
          </p:cNvSpPr>
          <p:nvPr/>
        </p:nvSpPr>
        <p:spPr>
          <a:xfrm>
            <a:off x="1100051" y="1872361"/>
            <a:ext cx="10058400" cy="19227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YOUR ATTENTION!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D65535B-93E5-4B4C-9F99-FFC2EEA8E7FF}"/>
              </a:ext>
            </a:extLst>
          </p:cNvPr>
          <p:cNvSpPr txBox="1">
            <a:spLocks/>
          </p:cNvSpPr>
          <p:nvPr/>
        </p:nvSpPr>
        <p:spPr>
          <a:xfrm>
            <a:off x="1102369" y="3795094"/>
            <a:ext cx="10058400" cy="1143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Questions?</a:t>
            </a:r>
          </a:p>
        </p:txBody>
      </p:sp>
      <p:pic>
        <p:nvPicPr>
          <p:cNvPr id="6" name="Picture 5" descr="Emoji GIFs | GIFDB.com">
            <a:extLst>
              <a:ext uri="{FF2B5EF4-FFF2-40B4-BE49-F238E27FC236}">
                <a16:creationId xmlns:a16="http://schemas.microsoft.com/office/drawing/2014/main" id="{B2DB576E-A1BD-492C-9D09-1C083C171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4643" y="4313214"/>
            <a:ext cx="1933903" cy="1945934"/>
          </a:xfrm>
          <a:prstGeom prst="rect">
            <a:avLst/>
          </a:prstGeom>
        </p:spPr>
      </p:pic>
      <p:pic>
        <p:nvPicPr>
          <p:cNvPr id="7" name="Picture 10" descr="GIFs For Powerpoint Presentation - 100 GIF Animations">
            <a:extLst>
              <a:ext uri="{FF2B5EF4-FFF2-40B4-BE49-F238E27FC236}">
                <a16:creationId xmlns:a16="http://schemas.microsoft.com/office/drawing/2014/main" id="{8A1A0695-881F-4866-9E46-14C65D4C5F4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0076" y="2080526"/>
            <a:ext cx="2516032" cy="3205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806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EA0D-757E-4DC2-B330-78DC97BA6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19619"/>
            <a:ext cx="10058400" cy="93857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6463F-4163-4F86-91E1-F513A6F33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</a:t>
            </a:r>
          </a:p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EDA &amp; Preprocessing </a:t>
            </a:r>
          </a:p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Tasks</a:t>
            </a:r>
          </a:p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Visuals  </a:t>
            </a:r>
          </a:p>
          <a:p>
            <a:r>
              <a:rPr lang="en-US" sz="2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Code Demonstration </a:t>
            </a:r>
            <a:endParaRPr lang="en-US" sz="2800" dirty="0"/>
          </a:p>
        </p:txBody>
      </p:sp>
      <p:pic>
        <p:nvPicPr>
          <p:cNvPr id="1026" name="Picture 2" descr="2023 data jobs you MUST know about to ace your career | Data Science Dojo">
            <a:extLst>
              <a:ext uri="{FF2B5EF4-FFF2-40B4-BE49-F238E27FC236}">
                <a16:creationId xmlns:a16="http://schemas.microsoft.com/office/drawing/2014/main" id="{035301B2-01E3-4CE8-8EA6-4C8FC0D6A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8463" y="2558428"/>
            <a:ext cx="5519343" cy="2597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932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04270-77F3-4BC4-8431-4166EBF5B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40828"/>
            <a:ext cx="10058400" cy="896532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041D035-4533-4569-9D7D-E4454D8A3E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1748122"/>
              </p:ext>
            </p:extLst>
          </p:nvPr>
        </p:nvGraphicFramePr>
        <p:xfrm>
          <a:off x="1453739" y="2396359"/>
          <a:ext cx="9284522" cy="3302251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642261">
                  <a:extLst>
                    <a:ext uri="{9D8B030D-6E8A-4147-A177-3AD203B41FA5}">
                      <a16:colId xmlns:a16="http://schemas.microsoft.com/office/drawing/2014/main" val="82392138"/>
                    </a:ext>
                  </a:extLst>
                </a:gridCol>
                <a:gridCol w="4642261">
                  <a:extLst>
                    <a:ext uri="{9D8B030D-6E8A-4147-A177-3AD203B41FA5}">
                      <a16:colId xmlns:a16="http://schemas.microsoft.com/office/drawing/2014/main" val="2430409656"/>
                    </a:ext>
                  </a:extLst>
                </a:gridCol>
              </a:tblGrid>
              <a:tr h="55905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Member</a:t>
                      </a:r>
                    </a:p>
                  </a:txBody>
                  <a:tcPr marL="103163" marR="103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Contribution</a:t>
                      </a:r>
                    </a:p>
                  </a:txBody>
                  <a:tcPr marL="103163" marR="103163"/>
                </a:tc>
                <a:extLst>
                  <a:ext uri="{0D108BD9-81ED-4DB2-BD59-A6C34878D82A}">
                    <a16:rowId xmlns:a16="http://schemas.microsoft.com/office/drawing/2014/main" val="3288291625"/>
                  </a:ext>
                </a:extLst>
              </a:tr>
              <a:tr h="73769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Laman Panakhova BSCS 2026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03163" marR="103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 Scraping, EDA, Machine Learning, PPT, README </a:t>
                      </a:r>
                      <a:r>
                        <a:rPr lang="en-US" sz="3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33%</a:t>
                      </a:r>
                    </a:p>
                  </a:txBody>
                  <a:tcPr marL="103163" marR="103163"/>
                </a:tc>
                <a:extLst>
                  <a:ext uri="{0D108BD9-81ED-4DB2-BD59-A6C34878D82A}">
                    <a16:rowId xmlns:a16="http://schemas.microsoft.com/office/drawing/2014/main" val="4156927016"/>
                  </a:ext>
                </a:extLst>
              </a:tr>
              <a:tr h="68644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Jala</a:t>
                      </a:r>
                      <a:r>
                        <a:rPr lang="en-US" sz="24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1" dirty="0" err="1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Asadli</a:t>
                      </a:r>
                      <a:r>
                        <a:rPr lang="en-US" sz="24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BSIT 2026</a:t>
                      </a:r>
                    </a:p>
                  </a:txBody>
                  <a:tcPr marL="103163" marR="103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 Scraping, Data Preprocessing, EDA, PPT, README </a:t>
                      </a:r>
                      <a:r>
                        <a:rPr lang="en-US" sz="3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33%</a:t>
                      </a:r>
                    </a:p>
                  </a:txBody>
                  <a:tcPr marL="103163" marR="103163"/>
                </a:tc>
                <a:extLst>
                  <a:ext uri="{0D108BD9-81ED-4DB2-BD59-A6C34878D82A}">
                    <a16:rowId xmlns:a16="http://schemas.microsoft.com/office/drawing/2014/main" val="3770778765"/>
                  </a:ext>
                </a:extLst>
              </a:tr>
              <a:tr h="68644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Mahammad Mammadli BSCS 2027</a:t>
                      </a:r>
                    </a:p>
                  </a:txBody>
                  <a:tcPr marL="103163" marR="103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Preprocessing, Machine Learning, PPT, README </a:t>
                      </a:r>
                      <a:r>
                        <a:rPr lang="en-US" sz="3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33%</a:t>
                      </a:r>
                    </a:p>
                  </a:txBody>
                  <a:tcPr marL="103163" marR="103163"/>
                </a:tc>
                <a:extLst>
                  <a:ext uri="{0D108BD9-81ED-4DB2-BD59-A6C34878D82A}">
                    <a16:rowId xmlns:a16="http://schemas.microsoft.com/office/drawing/2014/main" val="3666559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7378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B5551-B832-4834-B382-62934798A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56405"/>
            <a:ext cx="10058400" cy="865001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38256BA-2E4D-41AF-A6BC-E481139B17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8074" y="1943455"/>
            <a:ext cx="5744837" cy="333695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DA20054-3790-4FCD-9BB7-2DF17426DBD5}"/>
              </a:ext>
            </a:extLst>
          </p:cNvPr>
          <p:cNvSpPr txBox="1">
            <a:spLocks/>
          </p:cNvSpPr>
          <p:nvPr/>
        </p:nvSpPr>
        <p:spPr>
          <a:xfrm>
            <a:off x="872358" y="3769587"/>
            <a:ext cx="4141076" cy="22045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The website - </a:t>
            </a: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https://www.hellojob.az/vakansiyalar</a:t>
            </a:r>
            <a:endParaRPr lang="en-US" sz="2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Purpose – </a:t>
            </a: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Collection &amp; Analysis of the Job Data in Azerbaijan </a:t>
            </a:r>
          </a:p>
          <a:p>
            <a:endPara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7098FB-34BC-47BE-A8F6-D9A3E03264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09" y="4222657"/>
            <a:ext cx="4036888" cy="196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93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BD416-039E-4561-94BE-FB8E564E2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83999"/>
            <a:ext cx="10058400" cy="82296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EEDF70-EC24-4A5F-9034-93FBEA0E4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86" y="1790671"/>
            <a:ext cx="11014841" cy="22095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9226C2-13F5-456B-A01F-2640CAC3F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86" y="4108392"/>
            <a:ext cx="6484883" cy="21394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3C3302-EBA9-4617-BF19-99BC333FB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5379" y="4108392"/>
            <a:ext cx="6484883" cy="213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671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02732-47E5-47AB-AEF3-1FB94AFE6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88906"/>
            <a:ext cx="10058400" cy="74845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EDA &amp; Preprocessing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0A2B02-697E-4071-B569-0DCEF5609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95" y="1976201"/>
            <a:ext cx="10541877" cy="416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593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02732-47E5-47AB-AEF3-1FB94AFE6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88906"/>
            <a:ext cx="10058400" cy="74845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EDA &amp; Preprocessing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9CC71C-F8C1-408C-A331-D86508EC7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24" y="3677253"/>
            <a:ext cx="11634952" cy="219184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571235E-4B69-4383-A09C-E9AB3113DD09}"/>
              </a:ext>
            </a:extLst>
          </p:cNvPr>
          <p:cNvSpPr txBox="1">
            <a:spLocks/>
          </p:cNvSpPr>
          <p:nvPr/>
        </p:nvSpPr>
        <p:spPr>
          <a:xfrm>
            <a:off x="1036320" y="2432293"/>
            <a:ext cx="10058400" cy="74845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Missing Values, Duplicates, Raw and Column Size Analysis, Data Type Conversion, </a:t>
            </a:r>
            <a:r>
              <a:rPr lang="en-US" sz="3000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isNull</a:t>
            </a:r>
            <a:r>
              <a:rPr lang="en-US" sz="3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(), df.info()…</a:t>
            </a:r>
          </a:p>
        </p:txBody>
      </p:sp>
    </p:spTree>
    <p:extLst>
      <p:ext uri="{BB962C8B-B14F-4D97-AF65-F5344CB8AC3E}">
        <p14:creationId xmlns:p14="http://schemas.microsoft.com/office/powerpoint/2010/main" val="3291520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F54226A-15A5-4F46-926F-81F3EC466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CF670F-3E94-4C8F-95AE-035FB459B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0479AEA-6C87-4786-A668-54BF815A7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B399A60-3405-4647-A976-4CBC707A9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1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E8FF351-900B-4AA7-B3CB-AA23F3577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887D69-8F22-4A4E-8003-1BCC8F35C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58573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 &amp; Visuals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0D90A09-10D4-4340-AC70-0AFDB3810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62DB908-A871-49E3-A635-30ADFEBCF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321732"/>
            <a:ext cx="3654966" cy="367484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DDA90E-216A-42B1-ADF8-32C37A5E7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565" y="981729"/>
            <a:ext cx="3328416" cy="235485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B2C4FD5-C5A9-45B4-83C5-3310D4EDE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8288" y="321732"/>
            <a:ext cx="3068701" cy="2108201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7AA0B-00C8-4DC4-8D4A-1EC2C86CB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5990" y="483762"/>
            <a:ext cx="2693297" cy="1784309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3E5F8535-F3B4-43C3-8595-D163FAA6B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4157448"/>
            <a:ext cx="3654966" cy="2302337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B8F34E-3D26-4578-96E1-27F4AD8A2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8266" y="4573899"/>
            <a:ext cx="3313507" cy="1466226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F3F6827-0043-4CFE-98A8-95CE1B69B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8288" y="2617577"/>
            <a:ext cx="3068701" cy="380911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BBC8C8-CDAA-46BF-81CA-E63C6555DB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1038" y="3493436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426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F87243A-F810-42AD-AA74-3FA38B1D8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710C0A-057C-4274-BA2D-001F1025E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EFAE2A0-B30D-40C7-BB2F-AE3D6D5D0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7527CA15-1C7B-4C0C-86EE-385C1D6C9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D643915-9209-40AB-8194-9D9125C0A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887D69-8F22-4A4E-8003-1BCC8F35C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Results &amp; Visuals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0AED5E-D7BB-40F4-85C7-D55E7736A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8" y="1037656"/>
            <a:ext cx="3312784" cy="2807584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A54198A-4950-48AB-BDD3-16D7F9084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8553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290BDC-B7CC-4BBB-9302-57780E8DA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2872" y="1489022"/>
            <a:ext cx="3312785" cy="190485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0F05B05-D1D0-4D96-A6C6-E0095E789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969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87B26A-666C-409D-9817-05C17E9869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0289" y="1344088"/>
            <a:ext cx="3312784" cy="2194719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561554E-8EEC-420C-93A0-4E77A8A0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3358528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358</Words>
  <Application>Microsoft Office PowerPoint</Application>
  <PresentationFormat>Widescreen</PresentationFormat>
  <Paragraphs>52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Times New Roman</vt:lpstr>
      <vt:lpstr>Retrospect</vt:lpstr>
      <vt:lpstr>School of Information Technologies and Engineering ENCE3500 Data &amp; Information Engineering  2025 Spring </vt:lpstr>
      <vt:lpstr>Agenda</vt:lpstr>
      <vt:lpstr>Contributions</vt:lpstr>
      <vt:lpstr>Problem Statement </vt:lpstr>
      <vt:lpstr>Data Collection </vt:lpstr>
      <vt:lpstr>EDA &amp; Preprocessing </vt:lpstr>
      <vt:lpstr>EDA &amp; Preprocessing </vt:lpstr>
      <vt:lpstr>Results &amp; Visuals </vt:lpstr>
      <vt:lpstr>Results &amp; Visuals </vt:lpstr>
      <vt:lpstr>Machine Learning Tasks</vt:lpstr>
      <vt:lpstr>Machine Learning Tasks</vt:lpstr>
      <vt:lpstr>Code Demonstration </vt:lpstr>
      <vt:lpstr>References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of Information Technologies and Engineering ENCE3500 Data &amp; Information Engineering  2025 Spring </dc:title>
  <dc:creator>Laman Panakhova</dc:creator>
  <cp:lastModifiedBy>Laman Panakhova</cp:lastModifiedBy>
  <cp:revision>1</cp:revision>
  <dcterms:created xsi:type="dcterms:W3CDTF">2025-04-30T18:56:51Z</dcterms:created>
  <dcterms:modified xsi:type="dcterms:W3CDTF">2025-05-01T17:35:39Z</dcterms:modified>
</cp:coreProperties>
</file>